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CD4-30ED-4330-8E06-9B72FA2375D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9A3-C196-4D10-B37E-EE173E83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8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CD4-30ED-4330-8E06-9B72FA2375D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9A3-C196-4D10-B37E-EE173E83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CD4-30ED-4330-8E06-9B72FA2375D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9A3-C196-4D10-B37E-EE173E83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1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CD4-30ED-4330-8E06-9B72FA2375D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9A3-C196-4D10-B37E-EE173E83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3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CD4-30ED-4330-8E06-9B72FA2375D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9A3-C196-4D10-B37E-EE173E83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CD4-30ED-4330-8E06-9B72FA2375D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9A3-C196-4D10-B37E-EE173E83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CD4-30ED-4330-8E06-9B72FA2375D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9A3-C196-4D10-B37E-EE173E83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2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CD4-30ED-4330-8E06-9B72FA2375D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9A3-C196-4D10-B37E-EE173E83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CD4-30ED-4330-8E06-9B72FA2375D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9A3-C196-4D10-B37E-EE173E83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2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CD4-30ED-4330-8E06-9B72FA2375D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9A3-C196-4D10-B37E-EE173E83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4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9CD4-30ED-4330-8E06-9B72FA2375D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A9A3-C196-4D10-B37E-EE173E83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4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99CD4-30ED-4330-8E06-9B72FA2375D4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CA9A3-C196-4D10-B37E-EE173E836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80159674375dima.malyshchik@mai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228" y="1949678"/>
            <a:ext cx="11001829" cy="238760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Малыя</a:t>
            </a:r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таленты</a:t>
            </a:r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малой </a:t>
            </a:r>
            <a:r>
              <a:rPr lang="ru-RU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радзімы</a:t>
            </a:r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социокультурный проект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628" y="4922838"/>
            <a:ext cx="4484914" cy="16557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Жуховичская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 школа искусств»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18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743" y="1363208"/>
            <a:ext cx="11107057" cy="54947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донора: 2 000,00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реализации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Беларусь, Гродненская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область,Кореличский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аг.Б.Жуховичи,ул.звездная2 ГУО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Жуховичская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 школа искусств»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Малыщик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Геннадьевич, директор ГУО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Жуховичская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ДШИ»,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80159674375dima.malyshchik@mail.ru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328" y="438220"/>
            <a:ext cx="10575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объём финансирования (в долларах США) – 2 000,00 $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8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858" y="655410"/>
            <a:ext cx="8523514" cy="13255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рады сотрудничеству!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er\Pictures\FdZy8R4sPk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173" y="2196079"/>
            <a:ext cx="5940425" cy="445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609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Pictures\3yojHs1RJs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315" y="174171"/>
            <a:ext cx="8868228" cy="642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2170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0531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нтеграция  традиционной народной культуры с современной и классической. Привлечение детей к искусству.</a:t>
            </a:r>
            <a:endParaRPr lang="ru-RU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05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00" y="190953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914" y="1712686"/>
            <a:ext cx="10515600" cy="44849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	Продвижение общешкольного конкурса с целью расширения рамок действий до регионального сельского.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	Приобщить участников конкурса к  культурному наследию  белорусской земли и искусства в целом.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	Развить художественно-творческую активность детей, посредствам  овладения образным языком декоративно - прикладного искусства белорусского народа.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	Приобщить молодежь к национальным ценностям </a:t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календарно-обрядовые игры.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5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1371" y="0"/>
            <a:ext cx="5080001" cy="72344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группа: дети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41828"/>
            <a:ext cx="12192000" cy="60161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5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мероприятий  в рамках проекта: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совместного конкурса (средняя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школа,детская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искусств,ЦДК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одна из интереснейших форм работы с детьми. Это хорошая возможность подружиться коллективам и организациям одной местности, отдохнуть, уйти от индустриализации, минимизировать влияние гаджетов и компьютерной среды.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предлагаемого нами проекта мультифункциональна, т.е. её можно использовать не только единым комплексом, но и отдельными частями.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включает в себя следующие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наминации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«Инструментальная»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«Вокальная»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«Танцевальная»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«Декоративно-прикладное искусство Беларуси»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конкурса предполагает организацию познавательной деятельности детей посредством различных культурно-досуговых форм с использованием различных  средств.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Разработанная программа  позволит привлечь интерес детей к культурному наследию нашей страны, мировой культуры и позволит приобрести определённые знания и практические навыки. Помимо этого, в совместном времяпровождении, в общих переживаниях рождаются товарищеская поддержка и взаимопомощь, создается коллектив и воспитывается сознательная дисциплина, основанная на уважении к друг другу. Всё это делает форму данного мероприятия не только образовательным средством, но и средством самовоспитания.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1991217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0"/>
            <a:ext cx="6781800" cy="15797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	БЛОК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«ИНСТРУМЕНТАЛЬНАЯ»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9789"/>
            <a:ext cx="10515600" cy="459717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популяризация игры на музыкальных инструментах.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необходимых инструментов:</a:t>
            </a:r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баян ТУЛА 210; Цена 2610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Casio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-770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Pictures\e628e4059c03d32be77d6d0cc4c9a3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2" y="2578101"/>
            <a:ext cx="2061937" cy="23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priviapx770we_casio_5a7c0968b040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886" y="3618140"/>
            <a:ext cx="3810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84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514" y="1536548"/>
            <a:ext cx="7478486" cy="25522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	БЛОК 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«ВОКАЛЬНЫЙ»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 Приобщить детей к национальным 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   путем вокального исполнительства (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сольного,ансамблевого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78" y="1725990"/>
            <a:ext cx="3544207" cy="47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106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86" y="365125"/>
            <a:ext cx="6487885" cy="26973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	БЛОК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«ТАНЦЕВАЛЬНЫЙ»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Знакомство детей с истоками народного танца.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7" y="2638065"/>
            <a:ext cx="5008749" cy="375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432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286" y="261258"/>
            <a:ext cx="6593114" cy="16906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	БЛОК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«ДЕКОРАТИВНО-ПРИКЛАДНОЕ ИСКУССТВО»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885" y="2351314"/>
            <a:ext cx="6985000" cy="362857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молодежи художественной культуры как составной части материальной и духовной культуры, развитие художественно-творческой активности, овладение образным языком декоративно- прикладного искусства белорусского народа.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0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468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«Малыя таленты, малой радзімы» социокультурный проект</vt:lpstr>
      <vt:lpstr>Презентация PowerPoint</vt:lpstr>
      <vt:lpstr>Цель:</vt:lpstr>
      <vt:lpstr>Задачи:</vt:lpstr>
      <vt:lpstr>Целевая группа: дети</vt:lpstr>
      <vt:lpstr>1. БЛОК  «ИНСТРУМЕНТАЛЬНАЯ» </vt:lpstr>
      <vt:lpstr>2. БЛОК  «ВОКАЛЬНЫЙ» Задача:  Приобщить детей к национальным  ценностям   путем вокального исполнительства (сольного,ансамблевого) </vt:lpstr>
      <vt:lpstr>3. БЛОК  «ТАНЦЕВАЛЬНЫЙ» Задача: Знакомство детей с истоками народного танца. </vt:lpstr>
      <vt:lpstr>4. БЛОК «ДЕКОРАТИВНО-ПРИКЛАДНОЕ ИСКУССТВО» </vt:lpstr>
      <vt:lpstr>Презентация PowerPoint</vt:lpstr>
      <vt:lpstr>Будем рады сотрудничеству!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«Малыя таленты, малой радзімы» социокультурный проект</dc:title>
  <dc:creator>volchara83@tut.by</dc:creator>
  <cp:lastModifiedBy>volchara83@tut.by</cp:lastModifiedBy>
  <cp:revision>6</cp:revision>
  <dcterms:created xsi:type="dcterms:W3CDTF">2020-03-26T13:44:13Z</dcterms:created>
  <dcterms:modified xsi:type="dcterms:W3CDTF">2020-03-26T14:32:08Z</dcterms:modified>
</cp:coreProperties>
</file>